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LEI DO MEU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LEI DO MEU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21D974F-0DB5-4E54-9E9E-6D7CDBF95D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Sábia, justa, santa e pura </a:t>
            </a:r>
          </a:p>
          <a:p>
            <a:r>
              <a:rPr lang="pt-BR" dirty="0"/>
              <a:t>É a Lei do meu Senhor,</a:t>
            </a:r>
          </a:p>
          <a:p>
            <a:r>
              <a:rPr lang="pt-BR" dirty="0"/>
              <a:t>Que corrige a vida impura </a:t>
            </a:r>
          </a:p>
          <a:p>
            <a:r>
              <a:rPr lang="pt-BR" dirty="0"/>
              <a:t>Do perdido pecador. </a:t>
            </a:r>
          </a:p>
        </p:txBody>
      </p:sp>
    </p:spTree>
    <p:extLst>
      <p:ext uri="{BB962C8B-B14F-4D97-AF65-F5344CB8AC3E}">
        <p14:creationId xmlns:p14="http://schemas.microsoft.com/office/powerpoint/2010/main" val="1262624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LEI DO MEU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4072498-8FB8-4C4E-99C3-417A2B2CDF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 Senhor, o ensinamento,</a:t>
            </a:r>
          </a:p>
          <a:p>
            <a:r>
              <a:rPr lang="pt-BR" dirty="0"/>
              <a:t>Nela tão perfeito está!</a:t>
            </a:r>
          </a:p>
          <a:p>
            <a:r>
              <a:rPr lang="pt-BR" dirty="0"/>
              <a:t>É tão rica de preceitos, </a:t>
            </a:r>
          </a:p>
          <a:p>
            <a:r>
              <a:rPr lang="pt-BR" dirty="0"/>
              <a:t>E conselhos santos dá!</a:t>
            </a:r>
          </a:p>
        </p:txBody>
      </p:sp>
    </p:spTree>
    <p:extLst>
      <p:ext uri="{BB962C8B-B14F-4D97-AF65-F5344CB8AC3E}">
        <p14:creationId xmlns:p14="http://schemas.microsoft.com/office/powerpoint/2010/main" val="2997372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LEI DO MEU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1BE296E-C7E3-4A2F-9541-0498185F20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Do Senhor, os bons conselhos </a:t>
            </a:r>
          </a:p>
          <a:p>
            <a:r>
              <a:rPr lang="pt-BR" dirty="0"/>
              <a:t>Justos e benignos são; </a:t>
            </a:r>
          </a:p>
          <a:p>
            <a:r>
              <a:rPr lang="pt-BR" dirty="0"/>
              <a:t>Neles vejo, qual espelhos,</a:t>
            </a:r>
          </a:p>
          <a:p>
            <a:r>
              <a:rPr lang="pt-BR" dirty="0"/>
              <a:t>Quanto é mau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2516830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LEI DO MEU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64F38A-52E6-402B-8752-5B2147AC8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que o Sol, resplandecentes, </a:t>
            </a:r>
          </a:p>
          <a:p>
            <a:r>
              <a:rPr lang="pt-BR" dirty="0"/>
              <a:t>Os preceitos do Senhor </a:t>
            </a:r>
          </a:p>
          <a:p>
            <a:r>
              <a:rPr lang="pt-BR" dirty="0"/>
              <a:t>Iluminam nossas mentes </a:t>
            </a:r>
          </a:p>
          <a:p>
            <a:r>
              <a:rPr lang="pt-BR" dirty="0"/>
              <a:t>Com divino resplendor.</a:t>
            </a:r>
          </a:p>
        </p:txBody>
      </p:sp>
    </p:spTree>
    <p:extLst>
      <p:ext uri="{BB962C8B-B14F-4D97-AF65-F5344CB8AC3E}">
        <p14:creationId xmlns:p14="http://schemas.microsoft.com/office/powerpoint/2010/main" val="2251416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59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LEI DO MEU SENHOR</vt:lpstr>
      <vt:lpstr>A LEI DO MEU SENHOR</vt:lpstr>
      <vt:lpstr>A LEI DO MEU SENHOR</vt:lpstr>
      <vt:lpstr>A LEI DO MEU SENHOR</vt:lpstr>
      <vt:lpstr>A LEI DO MEU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2019-06-12T23:05:55Z</dcterms:modified>
</cp:coreProperties>
</file>

<file path=docProps/thumbnail.jpeg>
</file>